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46B1AB-6C1D-A74C-847C-A2CCBB119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9FFDDF-596C-B88F-6183-0CD62120B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263302-350A-CE4E-F565-F7072A161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61DC-B9A3-42DB-A888-87A249ACCE82}" type="datetimeFigureOut">
              <a:rPr lang="ru-KZ" smtClean="0"/>
              <a:t>02.08.2023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A50926-5273-63DF-CDC3-B2007D73D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194F76-E057-B66E-2992-AB5C6D1C3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6A70-1DE8-4719-A83D-19FE01C2F5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9718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C239CB-AC2C-9D05-D148-B5E62B30C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F63B1BF-9D8C-1F8F-4AF1-6E44B29EBF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F50546-E733-5BB7-40D2-B75B64C68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61DC-B9A3-42DB-A888-87A249ACCE82}" type="datetimeFigureOut">
              <a:rPr lang="ru-KZ" smtClean="0"/>
              <a:t>02.08.2023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FE5DA7-E719-6584-8560-095831EF1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DB12D5-7D2F-5D9F-F7CE-9225BFADC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6A70-1DE8-4719-A83D-19FE01C2F5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80272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C961A83-1DDB-E4BD-00E3-D532BFAE6D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1794E6D-261A-53E2-7DE3-11D9BBF036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E12B35-5F0B-6024-4D29-A1E2CAED2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61DC-B9A3-42DB-A888-87A249ACCE82}" type="datetimeFigureOut">
              <a:rPr lang="ru-KZ" smtClean="0"/>
              <a:t>02.08.2023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748ABA-A531-3C2A-ED3E-83AB6DEA2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8F4778-2F67-8C96-DDBE-9CC1B2DA6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6A70-1DE8-4719-A83D-19FE01C2F5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7359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BE1C58-F259-4A23-4C7B-716BA59B9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D8B5BD-223C-7652-9FC8-E4280C4B5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345DCC-5F79-32E3-AE3D-9BD119ED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61DC-B9A3-42DB-A888-87A249ACCE82}" type="datetimeFigureOut">
              <a:rPr lang="ru-KZ" smtClean="0"/>
              <a:t>02.08.2023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8E503F-E3C6-4CB2-60AC-32C4E680D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F08042-FCB8-49B2-3362-760F33FCA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6A70-1DE8-4719-A83D-19FE01C2F5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2646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A6B33F-80A0-C5A5-788A-247464E2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AB236E-5324-4ACC-B567-31D3D43EA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95645A-9A74-E8A2-2B5B-1DFBADB3C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61DC-B9A3-42DB-A888-87A249ACCE82}" type="datetimeFigureOut">
              <a:rPr lang="ru-KZ" smtClean="0"/>
              <a:t>02.08.2023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002258-CDA8-AFAA-270B-D2708D0EC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84681E-E02D-2B13-DE86-F501191E3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6A70-1DE8-4719-A83D-19FE01C2F5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32361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5F88E8-78E2-4811-301E-7571E0CC5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90A169-17E7-3AA2-8337-F778A2674F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940EC6E-6ADE-BA36-4514-E05DFF0AE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6A119B-43A5-5EF4-4CEA-1BDA87DEA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61DC-B9A3-42DB-A888-87A249ACCE82}" type="datetimeFigureOut">
              <a:rPr lang="ru-KZ" smtClean="0"/>
              <a:t>02.08.2023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5B44CB6-76F3-09D2-CCCC-AC35C434C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3221D8-5384-F88B-6DAA-3FFE0DF73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6A70-1DE8-4719-A83D-19FE01C2F5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98589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2FBF7-98F8-24A3-324D-8B0713441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B4A79F-D779-AFFC-FF9A-C098A2EAC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CEFDA9C-C0F6-FCAC-8E08-09E68048B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A6EBDD2-0D5C-231B-4007-6094E5822C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51BD665-0186-8B30-1048-42FAC05ADB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4A2B559-BF68-364B-A6C9-0379D8E2C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61DC-B9A3-42DB-A888-87A249ACCE82}" type="datetimeFigureOut">
              <a:rPr lang="ru-KZ" smtClean="0"/>
              <a:t>02.08.2023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D92F5A3-8382-5A5E-41C0-365581347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E679C99-3E64-5F3E-F74F-11AC2D4F2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6A70-1DE8-4719-A83D-19FE01C2F5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5593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44D5A7-5D2D-1136-3786-2A533B778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0237A10-DA3B-62CA-8C66-B2B0000E4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61DC-B9A3-42DB-A888-87A249ACCE82}" type="datetimeFigureOut">
              <a:rPr lang="ru-KZ" smtClean="0"/>
              <a:t>02.08.2023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5589656-432E-3FA1-DAE3-5D5B33F98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F934079-5986-6DD0-69FC-48EAEAAE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6A70-1DE8-4719-A83D-19FE01C2F5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07753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5E569DD-2B6E-7DDB-594D-E2243C470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61DC-B9A3-42DB-A888-87A249ACCE82}" type="datetimeFigureOut">
              <a:rPr lang="ru-KZ" smtClean="0"/>
              <a:t>02.08.2023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1FCCBED-1E40-3A50-8FCA-6C044B093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6AF1F93-F57B-F319-9D5E-7F78D582A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6A70-1DE8-4719-A83D-19FE01C2F5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7922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74FF5C-9387-382F-A0E8-874636B9E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F5B39A-6A99-7AF9-1DD2-961DCA0E7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4C6F660-F912-1E1B-8008-BC907B6D9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BB6C8A-A2DB-29AA-B85C-8C96C998C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61DC-B9A3-42DB-A888-87A249ACCE82}" type="datetimeFigureOut">
              <a:rPr lang="ru-KZ" smtClean="0"/>
              <a:t>02.08.2023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05E397-0684-EC07-018D-3B635713F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26C1D4-2649-5E5E-54CE-1D359A27B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6A70-1DE8-4719-A83D-19FE01C2F5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1783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ABC58B-831C-02EF-2296-2FF57ACAD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B8D38A1-E89F-6621-D5C8-D2478C4901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3FBC345-13B9-ACA3-2D49-95278C49E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1E83BF-8C14-E1FE-3E17-4846521A9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961DC-B9A3-42DB-A888-87A249ACCE82}" type="datetimeFigureOut">
              <a:rPr lang="ru-KZ" smtClean="0"/>
              <a:t>02.08.2023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6FD92D-A314-7E95-D373-4BDF54646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48075C-9646-3D03-3844-D7905F814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6A70-1DE8-4719-A83D-19FE01C2F5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2107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F03F48-380C-A0FB-CC64-960CE7C65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B5B66B7-F687-3253-6A94-487C19CAF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EB876A-9952-17B3-DFE9-C140C04664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961DC-B9A3-42DB-A888-87A249ACCE82}" type="datetimeFigureOut">
              <a:rPr lang="ru-KZ" smtClean="0"/>
              <a:t>02.08.2023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453A46-35E9-965E-4E19-B547F11AA0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89F02A-E7AF-E77B-9761-9D9A95C32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26A70-1DE8-4719-A83D-19FE01C2F5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4745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C6EDEEA-6A5D-9DD9-C42A-1706775C06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3787" y="861133"/>
            <a:ext cx="10833716" cy="3417903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 соответствии с решением рейтингового</a:t>
            </a:r>
            <a:b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комитета (протокол №212 от 23.05.2018г.),</a:t>
            </a:r>
            <a:b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принятого на основании проведенного анализа качества управления, рейтинговое агентство «Эксперт РА Казахстан» присвоило: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АО «Казгеология» рейтинг РКУ 4</a:t>
            </a:r>
            <a:b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«Средняя практика корпоративного управления»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Компания соблюдает требования казахстанского законодательства в области корпоративного управления. Компания характеризуется достаточно высокими рисками потерь собственников, связанных с качеством управления.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ru-RU" sz="18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F5A0243D-C34E-386F-25C6-863F6DE2E9A5}"/>
              </a:ext>
            </a:extLst>
          </p:cNvPr>
          <p:cNvSpPr txBox="1">
            <a:spLocks/>
          </p:cNvSpPr>
          <p:nvPr/>
        </p:nvSpPr>
        <p:spPr>
          <a:xfrm>
            <a:off x="957310" y="5122417"/>
            <a:ext cx="10833716" cy="770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800" dirty="0">
                <a:latin typeface="Arial" panose="020B0604020202020204" pitchFamily="34" charset="0"/>
                <a:ea typeface="Times New Roman" panose="02020603050405020304" pitchFamily="18" charset="0"/>
              </a:rPr>
              <a:t>Дата присвоения рейтинга 			05.10.2018 года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800" dirty="0">
                <a:latin typeface="Arial" panose="020B0604020202020204" pitchFamily="34" charset="0"/>
                <a:ea typeface="Times New Roman" panose="02020603050405020304" pitchFamily="18" charset="0"/>
              </a:rPr>
              <a:t>Срок действия 					до изменения рейтинга</a:t>
            </a:r>
            <a:endParaRPr lang="ru-K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8672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87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Айгуль Абильбекова</dc:creator>
  <cp:lastModifiedBy>Айгуль Абильбекова</cp:lastModifiedBy>
  <cp:revision>1</cp:revision>
  <cp:lastPrinted>2023-08-02T10:17:22Z</cp:lastPrinted>
  <dcterms:created xsi:type="dcterms:W3CDTF">2023-08-02T10:10:45Z</dcterms:created>
  <dcterms:modified xsi:type="dcterms:W3CDTF">2023-08-02T10:30:12Z</dcterms:modified>
</cp:coreProperties>
</file>